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E69C-75D0-4C9F-BC85-41ADF47848D0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60FB3-316E-47BB-B611-67CF9C6FC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60FB3-316E-47BB-B611-67CF9C6FCF9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80E7-5B77-4EB9-B818-026C1734FB3C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60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F438-E596-4AF5-9201-58753B96DF55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24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5415-040F-492B-AFBA-901672F612E2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96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E104-F726-45F8-A2A9-105961D4B7B9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64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4B253-D3F1-4498-9AF9-B824EAA68E7A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16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DF42A-95B0-4902-94AE-46B1E514BB1F}" type="datetime1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81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A6BA-A3BB-430F-9BE6-FA573FBC3E45}" type="datetime1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71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B6D2-F054-41E8-810D-30CFE6A25038}" type="datetime1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40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8333-09EC-4E9D-8ADD-2CBEF864A1A6}" type="datetime1">
              <a:rPr lang="en-US" smtClean="0"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06FE-F3E4-4EF1-A5E0-78252E41EAB6}" type="datetime1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91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5F84-BE6A-443E-9091-30DBCB0E4EC7}" type="datetime1">
              <a:rPr lang="en-US" smtClean="0"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44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3F447-89F1-40F7-A48F-E2D8F811040C}" type="datetime1">
              <a:rPr lang="en-US" smtClean="0"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B3FF-CCDA-43E0-8E38-C3BCEA0E3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5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The Agile Team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Christina </a:t>
            </a:r>
            <a:r>
              <a:rPr lang="en-US" dirty="0" err="1" smtClean="0"/>
              <a:t>Gu</a:t>
            </a:r>
            <a:endParaRPr lang="en-US" dirty="0" smtClean="0"/>
          </a:p>
          <a:p>
            <a:r>
              <a:rPr lang="en-US" dirty="0" smtClean="0"/>
              <a:t>Jason Lee</a:t>
            </a:r>
          </a:p>
          <a:p>
            <a:r>
              <a:rPr lang="en-US" dirty="0" smtClean="0"/>
              <a:t>Stephen Smith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7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99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Problem Definition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6633"/>
                </a:solidFill>
              </a:rPr>
              <a:t>Are there benefits from using Agile Software Development methodologies versus Waterfall and Spiral?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Compare Agile with traditional Systems Engineering in terms of: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006633"/>
                </a:solidFill>
              </a:rPr>
              <a:t>Cost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006633"/>
                </a:solidFill>
              </a:rPr>
              <a:t>Schedule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rgbClr val="006633"/>
                </a:solidFill>
              </a:rPr>
              <a:t>Quality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6633"/>
                </a:solidFill>
              </a:rPr>
              <a:t>What is Agile Development?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Focus on Software development versus Documentation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Easily adapt do changes in development versus following predefined plans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pic>
        <p:nvPicPr>
          <p:cNvPr id="3074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FFC3-DC60-44AD-898D-17F1EC43688F}" type="datetime1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5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Scope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6633"/>
                </a:solidFill>
              </a:rPr>
              <a:t>Analyzing Systems Engineering products that are a part of a software development cycle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Systems Engineering Products typically accompanying the V-Model: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Requirements Documentation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Detailed Design Specifications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Interface Control Documents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Testing, Validation and Verification of Requirements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B9FA-161D-49A8-B55E-379164A1A1DD}" type="datetime1">
              <a:rPr lang="en-US" smtClean="0"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pic>
        <p:nvPicPr>
          <p:cNvPr id="9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6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Approaching the Problem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Things to Keep in Mind: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6633"/>
                </a:solidFill>
              </a:rPr>
              <a:t>Analysis of differing models is complicated due to implementation on unique projects (specifically with regard to cost and schedule).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Quality is difficult to define</a:t>
            </a:r>
          </a:p>
          <a:p>
            <a:pPr lvl="1"/>
            <a:r>
              <a:rPr lang="en-US" dirty="0" smtClean="0">
                <a:solidFill>
                  <a:srgbClr val="006633"/>
                </a:solidFill>
              </a:rPr>
              <a:t>Preliminary thought:  Quality can be inferred from the number and severity of changes.  What are the Boeing definitions for these items?</a:t>
            </a:r>
          </a:p>
          <a:p>
            <a:pPr lvl="1"/>
            <a:endParaRPr lang="en-US" dirty="0" smtClean="0">
              <a:solidFill>
                <a:srgbClr val="006633"/>
              </a:solidFill>
            </a:endParaRPr>
          </a:p>
          <a:p>
            <a:pPr lvl="1"/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Things to Research</a:t>
            </a:r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33"/>
                </a:solidFill>
              </a:rPr>
              <a:t>Application of each model within the V-Model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Case Studies (cost and schedule benefits)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Trade Studies</a:t>
            </a:r>
          </a:p>
          <a:p>
            <a:r>
              <a:rPr lang="en-US" dirty="0" smtClean="0">
                <a:solidFill>
                  <a:srgbClr val="006633"/>
                </a:solidFill>
              </a:rPr>
              <a:t>Boeing’s previous project’s data points for the various development cycles</a:t>
            </a:r>
          </a:p>
          <a:p>
            <a:endParaRPr lang="en-US" dirty="0">
              <a:solidFill>
                <a:srgbClr val="0066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50281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9200"/>
            <a:ext cx="9144000" cy="45719"/>
          </a:xfrm>
          <a:prstGeom prst="rect">
            <a:avLst/>
          </a:prstGeom>
          <a:solidFill>
            <a:srgbClr val="006633"/>
          </a:solidFill>
          <a:ln>
            <a:solidFill>
              <a:srgbClr val="00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33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1372-E0AD-4989-A0D1-49B51E7D757A}" type="datetime1">
              <a:rPr lang="en-US" smtClean="0"/>
              <a:t>2/3/2013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SYST 699, Spring 2013</a:t>
            </a:r>
            <a:endParaRPr lang="en-US"/>
          </a:p>
        </p:txBody>
      </p:sp>
      <p:pic>
        <p:nvPicPr>
          <p:cNvPr id="12" name="Picture 2" descr="http://b.vimeocdn.com/ps/893/893000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762000"/>
          </a:xfrm>
          <a:prstGeom prst="rect">
            <a:avLst/>
          </a:prstGeom>
          <a:noFill/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B3FF-CCDA-43E0-8E38-C3BCEA0E36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6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207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Agile Team</vt:lpstr>
      <vt:lpstr>Problem Definition</vt:lpstr>
      <vt:lpstr>Scope</vt:lpstr>
      <vt:lpstr>Approaching the Problem</vt:lpstr>
    </vt:vector>
  </TitlesOfParts>
  <Company>ITT Exelis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Smith, Stephen - IS</dc:creator>
  <cp:lastModifiedBy>Steve</cp:lastModifiedBy>
  <cp:revision>10</cp:revision>
  <dcterms:created xsi:type="dcterms:W3CDTF">2013-02-03T15:18:52Z</dcterms:created>
  <dcterms:modified xsi:type="dcterms:W3CDTF">2013-02-03T19:37:26Z</dcterms:modified>
</cp:coreProperties>
</file>